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Platypi Medium"/>
      <p:regular r:id="rId14"/>
    </p:embeddedFont>
    <p:embeddedFont>
      <p:font typeface="Platypi Medium"/>
      <p:regular r:id="rId15"/>
    </p:embeddedFont>
    <p:embeddedFont>
      <p:font typeface="Platypi Medium"/>
      <p:regular r:id="rId16"/>
    </p:embeddedFont>
    <p:embeddedFont>
      <p:font typeface="Platypi Medium"/>
      <p:regular r:id="rId17"/>
    </p:embeddedFont>
    <p:embeddedFont>
      <p:font typeface="Source Serif 4"/>
      <p:regular r:id="rId18"/>
    </p:embeddedFont>
    <p:embeddedFont>
      <p:font typeface="Source Serif 4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sa.gov" TargetMode="External"/><Relationship Id="rId1" Type="http://schemas.openxmlformats.org/officeDocument/2006/relationships/image" Target="../media/image-7-1.png"/><Relationship Id="rId3" Type="http://schemas.openxmlformats.org/officeDocument/2006/relationships/image" Target="../media/image-7-2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NASA: Exploring the Final Frontier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Discover the wonders of space exploration through NASA's groundbreaking journey, pushing the boundaries of human achievement and scientific discovery since its inception.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44158"/>
            <a:ext cx="67731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NASA’s Mission &amp; Vision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93099"/>
            <a:ext cx="6407944" cy="2527578"/>
          </a:xfrm>
          <a:prstGeom prst="roundRect">
            <a:avLst>
              <a:gd name="adj" fmla="val 5788"/>
            </a:avLst>
          </a:prstGeom>
          <a:solidFill>
            <a:srgbClr val="FFFFFF"/>
          </a:solidFill>
          <a:ln w="30480">
            <a:solidFill>
              <a:srgbClr val="3E251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4793099"/>
            <a:ext cx="121920" cy="2527578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5050393"/>
            <a:ext cx="456604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Driving Scientific Advances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142524" y="5611773"/>
            <a:ext cx="58019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NASA pioneers breakthroughs in science, technology, and exploration to benefit all humanity, fostering innovation that transforms our understanding of the universe and improves life on Earth.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4793099"/>
            <a:ext cx="6408063" cy="2527578"/>
          </a:xfrm>
          <a:prstGeom prst="roundRect">
            <a:avLst>
              <a:gd name="adj" fmla="val 5788"/>
            </a:avLst>
          </a:prstGeom>
          <a:solidFill>
            <a:srgbClr val="FFFFFF"/>
          </a:solidFill>
          <a:ln w="30480">
            <a:solidFill>
              <a:srgbClr val="3E251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8067" y="4793099"/>
            <a:ext cx="121920" cy="2527578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10" name="Text 7"/>
          <p:cNvSpPr/>
          <p:nvPr/>
        </p:nvSpPr>
        <p:spPr>
          <a:xfrm>
            <a:off x="7777282" y="5050393"/>
            <a:ext cx="464355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Leading Exploration Efforts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777282" y="5611773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Since 1958, NASA has spearheaded space exploration, Earth science research, and aeronautics innovation, from orbiting satellites to probing distant worlds.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6494" y="791647"/>
            <a:ext cx="5881568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Iconic NASA Programs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477595" y="1782842"/>
            <a:ext cx="30480" cy="5654993"/>
          </a:xfrm>
          <a:prstGeom prst="roundRect">
            <a:avLst>
              <a:gd name="adj" fmla="val 105475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688217" y="2008703"/>
            <a:ext cx="642938" cy="30480"/>
          </a:xfrm>
          <a:prstGeom prst="roundRect">
            <a:avLst>
              <a:gd name="adj" fmla="val 105475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236494" y="1782842"/>
            <a:ext cx="482203" cy="482203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7" name="Text 4"/>
          <p:cNvSpPr/>
          <p:nvPr/>
        </p:nvSpPr>
        <p:spPr>
          <a:xfrm>
            <a:off x="6316861" y="1823025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7549158" y="1822966"/>
            <a:ext cx="4594860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Apollo Moon Landings (1969)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7549158" y="2353389"/>
            <a:ext cx="6331148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historic achievement of the first humans on the Moon during Apollo 11, marking a giant leap for mankind and advancing lunar exploration technology.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688217" y="4036576"/>
            <a:ext cx="642938" cy="30480"/>
          </a:xfrm>
          <a:prstGeom prst="roundRect">
            <a:avLst>
              <a:gd name="adj" fmla="val 105475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236494" y="3810714"/>
            <a:ext cx="482203" cy="482203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6316861" y="3850898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7549158" y="3850838"/>
            <a:ext cx="6062305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Mars Rovers: Curiosity &amp; Perseverance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7549158" y="4381262"/>
            <a:ext cx="6331148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Robotic explorers traversing the Martian terrain, analyzing rocks, atmosphere, and potential signs of ancient life to unravel the Red Planet's mysteries.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688217" y="6064448"/>
            <a:ext cx="642938" cy="30480"/>
          </a:xfrm>
          <a:prstGeom prst="roundRect">
            <a:avLst>
              <a:gd name="adj" fmla="val 105475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36494" y="5838587"/>
            <a:ext cx="482203" cy="482203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6316861" y="5878770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7549158" y="5878711"/>
            <a:ext cx="5516166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Hubble Space Telescope (30+ Years)</a:t>
            </a:r>
            <a:endParaRPr lang="en-US" sz="2500" dirty="0"/>
          </a:p>
        </p:txBody>
      </p:sp>
      <p:sp>
        <p:nvSpPr>
          <p:cNvPr id="19" name="Text 16"/>
          <p:cNvSpPr/>
          <p:nvPr/>
        </p:nvSpPr>
        <p:spPr>
          <a:xfrm>
            <a:off x="7549158" y="6409134"/>
            <a:ext cx="6331148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Orbiting observatory capturing breathtaking images of distant galaxies, nebulae, and black holes, revolutionizing astronomy and our cosmic perspective.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575" y="519351"/>
            <a:ext cx="7690247" cy="538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Recent Breakthroughs &amp; Discoveries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75" y="1509355"/>
            <a:ext cx="2923461" cy="29234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953708" y="1509355"/>
            <a:ext cx="172164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01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3953708" y="1779032"/>
            <a:ext cx="4595217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7" name="Text 3"/>
          <p:cNvSpPr/>
          <p:nvPr/>
        </p:nvSpPr>
        <p:spPr>
          <a:xfrm>
            <a:off x="3953708" y="1910834"/>
            <a:ext cx="2152293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Artemis I (2022)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3953708" y="2352080"/>
            <a:ext cx="4595217" cy="826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Uncrewed test flight successfully orbited the Moon, validating systems for NASA's planned human return by 2026, including sustainable lunar presence.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3953708" y="3479483"/>
            <a:ext cx="172164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3953708" y="3749159"/>
            <a:ext cx="4595217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1" name="Text 7"/>
          <p:cNvSpPr/>
          <p:nvPr/>
        </p:nvSpPr>
        <p:spPr>
          <a:xfrm>
            <a:off x="3953708" y="3880961"/>
            <a:ext cx="4595217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James Webb Space Telescope (2021 Launch)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3953708" y="4591288"/>
            <a:ext cx="4595217" cy="826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Peering into the universe's infancy, it reveals the earliest galaxies, exoplanet atmospheres, and cosmic phenomena never seen before.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3953708" y="5718691"/>
            <a:ext cx="172164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4" name="Shape 10"/>
          <p:cNvSpPr/>
          <p:nvPr/>
        </p:nvSpPr>
        <p:spPr>
          <a:xfrm>
            <a:off x="3953708" y="5988368"/>
            <a:ext cx="4595217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5" name="Text 11"/>
          <p:cNvSpPr/>
          <p:nvPr/>
        </p:nvSpPr>
        <p:spPr>
          <a:xfrm>
            <a:off x="3953708" y="6120170"/>
            <a:ext cx="3044547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Mars Sample Return Mission</a:t>
            </a: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3953708" y="6561415"/>
            <a:ext cx="4595217" cy="826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Ambitious collaboration to retrieve and return Martian soil samples to Earth, potentially confirming evidence of past microbial life.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2792" y="515660"/>
            <a:ext cx="6024801" cy="586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NASA’s Fleet of Spacecraft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792" y="1382911"/>
            <a:ext cx="562570" cy="5625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2792" y="2179796"/>
            <a:ext cx="3350300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Over 20 Active Missions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142792" y="2643902"/>
            <a:ext cx="7831217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 diverse array of probes and satellites studying planets, stars, asteroids, and Earth's changing climate, providing invaluable data for global challenges.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792" y="3619024"/>
            <a:ext cx="562570" cy="5625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42792" y="4415909"/>
            <a:ext cx="398109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Solar Dynamics Observatory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142792" y="4880015"/>
            <a:ext cx="7831217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Continuously monitors the Sun's dynamic atmosphere in real-time, tracking solar flares and coronal mass ejections that impact space weather and Earth.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792" y="5855137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42792" y="6652022"/>
            <a:ext cx="2813090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Perseverance Rover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142792" y="7116128"/>
            <a:ext cx="7831217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Navigating Jezero Crater on Mars, collecting rock samples, testing oxygen production, and hunting for biosignatures of ancient life forms.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4210" y="677108"/>
            <a:ext cx="6503313" cy="51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Future of NASA Exploration</a:t>
            </a:r>
            <a:endParaRPr lang="en-US" sz="3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10" y="1440537"/>
            <a:ext cx="825460" cy="12669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54691" y="1605558"/>
            <a:ext cx="402240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Human Missions to Mars (2030s)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054691" y="2014061"/>
            <a:ext cx="6997898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Ambitious plans for crewed voyages to the Red Planet, building on Artemis to establish human footholds and conduct in-depth scientific research.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10" y="2707481"/>
            <a:ext cx="825460" cy="12669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54691" y="2872502"/>
            <a:ext cx="3239214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International Partnerships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054691" y="3281005"/>
            <a:ext cx="6997898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Collaborating with global space agencies and expanding commercial spaceflight to share resources, expertise, and accelerate multi-planetary ambitions.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210" y="3974425"/>
            <a:ext cx="825460" cy="12669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54691" y="4139446"/>
            <a:ext cx="2832735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Advanced Technologies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054691" y="4547949"/>
            <a:ext cx="6997898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Developing next-generation propulsion systems, AI-driven autonomy, and sustainable habitats to enable deeper space travel beyond our solar system.</a:t>
            </a:r>
            <a:endParaRPr lang="en-US" sz="1250" dirty="0"/>
          </a:p>
        </p:txBody>
      </p:sp>
      <p:sp>
        <p:nvSpPr>
          <p:cNvPr id="13" name="Text 7"/>
          <p:cNvSpPr/>
          <p:nvPr/>
        </p:nvSpPr>
        <p:spPr>
          <a:xfrm>
            <a:off x="6064210" y="5488900"/>
            <a:ext cx="7988379" cy="2063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100"/>
              </a:lnSpc>
              <a:buNone/>
            </a:pPr>
            <a:r>
              <a:rPr lang="en-US" sz="6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Reaching New Horizons</a:t>
            </a:r>
            <a:endParaRPr lang="en-US" sz="6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0227"/>
            <a:ext cx="57288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Join NASA’s Journey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2164318"/>
            <a:ext cx="316134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Inspiring the Next Generation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620351" y="3241715"/>
            <a:ext cx="3161348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From students to seasoned experts, NASA fuels curiosity in explorers, scientists, and engineers, shaping tomorrow's innovators through education and outreach programs.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2164318"/>
            <a:ext cx="30480" cy="3617714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7" name="Text 4"/>
          <p:cNvSpPr/>
          <p:nvPr/>
        </p:nvSpPr>
        <p:spPr>
          <a:xfrm>
            <a:off x="10342721" y="2113240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Stay connected: Visit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nasa.gov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for live mission streams, interactive educational tools, citizen science opportunities, and ways to contribute to humanity's space odyssey.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449472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Together, we push boundaries, unlock cosmic secrets, and dream of the stars—your participation makes it possible.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6405563"/>
            <a:ext cx="7556421" cy="963811"/>
          </a:xfrm>
          <a:prstGeom prst="roundRect">
            <a:avLst>
              <a:gd name="adj" fmla="val 3530"/>
            </a:avLst>
          </a:prstGeom>
          <a:solidFill>
            <a:srgbClr val="EDD5C4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004" y="6749653"/>
            <a:ext cx="283488" cy="22681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017306" y="6689050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Reach for the stars with NASA today!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2025-10-05T12:20:42Z</dcterms:created>
  <dcterms:modified xsi:type="dcterms:W3CDTF">2025-10-05T12:20:42Z</dcterms:modified>
</cp:coreProperties>
</file>